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9" r:id="rId4"/>
    <p:sldId id="284" r:id="rId5"/>
    <p:sldId id="285" r:id="rId6"/>
    <p:sldId id="286" r:id="rId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50" d="100"/>
          <a:sy n="50" d="100"/>
        </p:scale>
        <p:origin x="-396" y="-1758"/>
      </p:cViewPr>
      <p:guideLst>
        <p:guide orient="horz" pos="218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801478" y="645017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www.1ppt.com/moban/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行业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www.1ppt.com/hangye/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节日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模板：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www.1ppt.com/jieri/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素材下载：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www.1ppt.com/sucai/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背景图片：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www.1ppt.com/beijing/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图表下载：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www.1ppt.com/tubiao/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优秀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www.1ppt.com/xiazai/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www.1ppt.com/powerpoint/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Word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www.1ppt.com/word/              Excel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教程：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www.1ppt.com/excel/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www.1ppt.com/ziliao/                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课件下载：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www.1ppt.com/kejian/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范文下载：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www.1ppt.com/fanwen/             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www.1ppt.com/shiti/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www.1ppt.com/jiaoan/       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字体下载：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www.1ppt.com/ziti/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</a:rPr>
              <a:t> </a:t>
            </a:r>
            <a:endParaRPr kumimoji="0" lang="zh-CN" altLang="en-US" sz="1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1" cstate="screen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4.jpeg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73e5f5811aab5673afcaa99032383457"/>
          <p:cNvPicPr>
            <a:picLocks noChangeAspect="1"/>
          </p:cNvPicPr>
          <p:nvPr/>
        </p:nvPicPr>
        <p:blipFill>
          <a:blip r:embed="rId1" cstate="screen"/>
          <a:stretch>
            <a:fillRect/>
          </a:stretch>
        </p:blipFill>
        <p:spPr>
          <a:xfrm>
            <a:off x="6031865" y="728345"/>
            <a:ext cx="5365750" cy="5401310"/>
          </a:xfrm>
          <a:prstGeom prst="rect">
            <a:avLst/>
          </a:prstGeom>
        </p:spPr>
      </p:pic>
      <p:sp>
        <p:nvSpPr>
          <p:cNvPr id="21" name="矩形 259"/>
          <p:cNvSpPr>
            <a:spLocks noChangeArrowheads="1"/>
          </p:cNvSpPr>
          <p:nvPr/>
        </p:nvSpPr>
        <p:spPr bwMode="auto">
          <a:xfrm>
            <a:off x="848995" y="2371725"/>
            <a:ext cx="4876800" cy="1932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6694" tIns="43347" rIns="86694" bIns="43347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  <a:sym typeface="Calibri" panose="020F0502020204030204" charset="0"/>
              </a:defRPr>
            </a:lvl9pPr>
          </a:lstStyle>
          <a:p>
            <a:pPr algn="ctr">
              <a:buNone/>
            </a:pPr>
            <a:r>
              <a:rPr lang="zh-CN" altLang="en-US" sz="6000" b="1" cap="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企业微信打卡使用方法</a:t>
            </a:r>
            <a:endParaRPr lang="zh-CN" altLang="en-US" sz="6000" b="1" cap="all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7675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/>
          <p:cNvSpPr/>
          <p:nvPr/>
        </p:nvSpPr>
        <p:spPr>
          <a:xfrm>
            <a:off x="-5715" y="127635"/>
            <a:ext cx="367030" cy="388620"/>
          </a:xfrm>
          <a:prstGeom prst="rect">
            <a:avLst/>
          </a:prstGeom>
          <a:gradFill>
            <a:gsLst>
              <a:gs pos="0">
                <a:srgbClr val="012D86"/>
              </a:gs>
              <a:gs pos="100000">
                <a:srgbClr val="0E2557"/>
              </a:gs>
            </a:gsLst>
            <a:lin ang="540000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403860" y="127635"/>
            <a:ext cx="76200" cy="38798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pic>
        <p:nvPicPr>
          <p:cNvPr id="49" name="图片 48" descr="进入打卡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44675" y="614680"/>
            <a:ext cx="2756535" cy="5974080"/>
          </a:xfrm>
          <a:prstGeom prst="rect">
            <a:avLst/>
          </a:prstGeom>
        </p:spPr>
      </p:pic>
      <p:sp>
        <p:nvSpPr>
          <p:cNvPr id="100" name="文本框 99"/>
          <p:cNvSpPr txBox="1"/>
          <p:nvPr/>
        </p:nvSpPr>
        <p:spPr>
          <a:xfrm>
            <a:off x="6206490" y="1514475"/>
            <a:ext cx="4436110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600" b="1">
                <a:solidFill>
                  <a:srgbClr val="0070C0"/>
                </a:solidFill>
                <a:latin typeface="Calibri" panose="020F0502020204030204" charset="0"/>
                <a:ea typeface="宋体" panose="02010600030101010101" pitchFamily="2" charset="-122"/>
              </a:rPr>
              <a:t>确认手机处于联网状态，并开启定位功能。打开企业微信客户端，点击下方</a:t>
            </a:r>
            <a:r>
              <a:rPr lang="zh-CN" sz="3600" b="1">
                <a:solidFill>
                  <a:srgbClr val="0070C0"/>
                </a:solidFill>
                <a:latin typeface="Calibri" panose="020F0502020204030204" charset="0"/>
                <a:ea typeface="宋体" panose="02010600030101010101" pitchFamily="2" charset="-122"/>
                <a:cs typeface="Times New Roman" panose="02020603050405020304" charset="0"/>
              </a:rPr>
              <a:t>“工作台”，进入“打卡”功能。</a:t>
            </a:r>
            <a:endParaRPr lang="zh-CN" altLang="en-US" sz="3600" b="1">
              <a:solidFill>
                <a:srgbClr val="0070C0"/>
              </a:solidFill>
              <a:latin typeface="Calibri" panose="020F05020202040302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advTm="6599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/>
          <p:cNvSpPr/>
          <p:nvPr/>
        </p:nvSpPr>
        <p:spPr>
          <a:xfrm>
            <a:off x="-5715" y="127635"/>
            <a:ext cx="367030" cy="388620"/>
          </a:xfrm>
          <a:prstGeom prst="rect">
            <a:avLst/>
          </a:prstGeom>
          <a:gradFill>
            <a:gsLst>
              <a:gs pos="0">
                <a:srgbClr val="012D86"/>
              </a:gs>
              <a:gs pos="100000">
                <a:srgbClr val="0E2557"/>
              </a:gs>
            </a:gsLst>
            <a:lin ang="540000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403860" y="127635"/>
            <a:ext cx="76200" cy="38798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6017260" y="720725"/>
            <a:ext cx="5572125" cy="50774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600" b="1">
                <a:solidFill>
                  <a:srgbClr val="0070C0"/>
                </a:solidFill>
                <a:latin typeface="Calibri" panose="020F0502020204030204" charset="0"/>
                <a:ea typeface="宋体" panose="02010600030101010101" pitchFamily="2" charset="-122"/>
              </a:rPr>
              <a:t>进入应用后，手机会自动定位你所处位置，并显示你是否在打卡范围内，打卡范围为医院城北院区、水井沟院区和忠山院区。确认你的打卡信息（位置、时间和上/下班打卡）后，点击黄色圆圈即可完成打卡。</a:t>
            </a:r>
            <a:endParaRPr lang="zh-CN" sz="3600" b="1">
              <a:solidFill>
                <a:srgbClr val="0070C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打卡确认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743710" y="720725"/>
            <a:ext cx="2756202" cy="5972400"/>
          </a:xfrm>
          <a:prstGeom prst="rect">
            <a:avLst/>
          </a:prstGeom>
        </p:spPr>
      </p:pic>
    </p:spTree>
  </p:cSld>
  <p:clrMapOvr>
    <a:masterClrMapping/>
  </p:clrMapOvr>
  <p:transition advTm="6599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/>
          <p:cNvSpPr/>
          <p:nvPr/>
        </p:nvSpPr>
        <p:spPr>
          <a:xfrm>
            <a:off x="-5715" y="127635"/>
            <a:ext cx="367030" cy="388620"/>
          </a:xfrm>
          <a:prstGeom prst="rect">
            <a:avLst/>
          </a:prstGeom>
          <a:gradFill>
            <a:gsLst>
              <a:gs pos="0">
                <a:srgbClr val="012D86"/>
              </a:gs>
              <a:gs pos="100000">
                <a:srgbClr val="0E2557"/>
              </a:gs>
            </a:gsLst>
            <a:lin ang="540000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403860" y="127635"/>
            <a:ext cx="76200" cy="38798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751830" y="1793875"/>
            <a:ext cx="5572125" cy="23069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600" b="1">
                <a:solidFill>
                  <a:srgbClr val="0070C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如你打卡时未在医院范围内，则显示你不在打卡范围内，但不影响打卡，系统会自动记录你所在位置。</a:t>
            </a:r>
            <a:endParaRPr lang="zh-CN" sz="3600" b="1">
              <a:solidFill>
                <a:srgbClr val="0070C0"/>
              </a:solidFill>
              <a:latin typeface="Calibri" panose="020F0502020204030204" charset="0"/>
              <a:ea typeface="宋体" panose="02010600030101010101" pitchFamily="2" charset="-122"/>
            </a:endParaRPr>
          </a:p>
        </p:txBody>
      </p:sp>
      <p:pic>
        <p:nvPicPr>
          <p:cNvPr id="3" name="图片 2" descr="425ea13ab6cfb18ee94de35b3672db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8925" y="720725"/>
            <a:ext cx="2874218" cy="5972400"/>
          </a:xfrm>
          <a:prstGeom prst="rect">
            <a:avLst/>
          </a:prstGeom>
        </p:spPr>
      </p:pic>
    </p:spTree>
  </p:cSld>
  <p:clrMapOvr>
    <a:masterClrMapping/>
  </p:clrMapOvr>
  <p:transition advTm="6599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矩形 77"/>
          <p:cNvSpPr/>
          <p:nvPr/>
        </p:nvSpPr>
        <p:spPr>
          <a:xfrm>
            <a:off x="-5715" y="127635"/>
            <a:ext cx="367030" cy="388620"/>
          </a:xfrm>
          <a:prstGeom prst="rect">
            <a:avLst/>
          </a:prstGeom>
          <a:gradFill>
            <a:gsLst>
              <a:gs pos="0">
                <a:srgbClr val="012D86"/>
              </a:gs>
              <a:gs pos="100000">
                <a:srgbClr val="0E2557"/>
              </a:gs>
            </a:gsLst>
            <a:lin ang="5400000" scaled="0"/>
          </a:gra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403860" y="127635"/>
            <a:ext cx="76200" cy="387985"/>
          </a:xfrm>
          <a:prstGeom prst="rect">
            <a:avLst/>
          </a:prstGeom>
          <a:solidFill>
            <a:srgbClr val="0070C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524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1" lang="zh-CN" altLang="en-US" sz="1600" b="0" i="0" u="none" strike="noStrike" kern="0" cap="none" spc="0" normalizeH="0" baseline="0" noProof="0">
              <a:ln>
                <a:noFill/>
              </a:ln>
              <a:solidFill>
                <a:srgbClr val="397E9E"/>
              </a:solidFill>
              <a:effectLst/>
              <a:uLnTx/>
              <a:uFillTx/>
              <a:latin typeface="Century Gothic" panose="020B0502020202020204"/>
              <a:ea typeface="微软雅黑" panose="020B0503020204020204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5751830" y="1793875"/>
            <a:ext cx="5572125" cy="286131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0"/>
            <a:r>
              <a:rPr lang="zh-CN" sz="3600" b="1">
                <a:solidFill>
                  <a:srgbClr val="0070C0"/>
                </a:solidFill>
                <a:latin typeface="Calibri" panose="020F0502020204030204" charset="0"/>
                <a:ea typeface="宋体" panose="02010600030101010101" pitchFamily="2" charset="-122"/>
                <a:sym typeface="+mn-ea"/>
              </a:rPr>
              <a:t>外出工作时可使用“外出打卡”进行打卡。打卡时会定位和记录你所处位置和打卡时间，你还可以添加备注信息。</a:t>
            </a:r>
            <a:endParaRPr lang="zh-CN" sz="3600" b="1">
              <a:solidFill>
                <a:srgbClr val="0070C0"/>
              </a:solidFill>
              <a:latin typeface="Calibri" panose="020F0502020204030204" charset="0"/>
              <a:ea typeface="宋体" panose="02010600030101010101" pitchFamily="2" charset="-122"/>
              <a:sym typeface="+mn-ea"/>
            </a:endParaRPr>
          </a:p>
        </p:txBody>
      </p:sp>
      <p:pic>
        <p:nvPicPr>
          <p:cNvPr id="2" name="图片 1" descr="外出打卡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53185" y="614680"/>
            <a:ext cx="2874218" cy="5972400"/>
          </a:xfrm>
          <a:prstGeom prst="rect">
            <a:avLst/>
          </a:prstGeom>
        </p:spPr>
      </p:pic>
    </p:spTree>
  </p:cSld>
  <p:clrMapOvr>
    <a:masterClrMapping/>
  </p:clrMapOvr>
  <p:transition advTm="6599"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REFSHAPE" val="430825108"/>
  <p:tag name="KSO_WM_UNIT_PLACING_PICTURE_USER_VIEWPORT" val="{&quot;height&quot;:15840,&quot;width&quot;:7310}"/>
</p:tagLst>
</file>

<file path=ppt/theme/theme1.xml><?xml version="1.0" encoding="utf-8"?>
<a:theme xmlns:a="http://schemas.openxmlformats.org/drawingml/2006/main" name="第一PPT，www.1ppt.com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245</Words>
  <Application>WPS 演示</Application>
  <PresentationFormat>自定义</PresentationFormat>
  <Paragraphs>10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Calibri</vt:lpstr>
      <vt:lpstr>Century Gothic</vt:lpstr>
      <vt:lpstr>Times New Roman</vt:lpstr>
      <vt:lpstr>Arial Unicode MS</vt:lpstr>
      <vt:lpstr>Calibri Light</vt:lpstr>
      <vt:lpstr>AmdtSymbols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互联网</dc:title>
  <dc:creator>第一PPT</dc:creator>
  <cp:keywords>www.1ppt.com</cp:keywords>
  <dc:description>www.1ppt.com</dc:description>
  <cp:lastModifiedBy>/kuk放肆飞扬</cp:lastModifiedBy>
  <cp:revision>14</cp:revision>
  <dcterms:created xsi:type="dcterms:W3CDTF">2017-05-27T04:45:00Z</dcterms:created>
  <dcterms:modified xsi:type="dcterms:W3CDTF">2020-02-06T03:39:48Z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